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6" r:id="rId3"/>
    <p:sldId id="257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Helios Extended" panose="020B0604020202020204" charset="0"/>
      <p:regular r:id="rId9"/>
    </p:embeddedFont>
    <p:embeddedFont>
      <p:font typeface="Helios Extended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0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image" Target="../media/image9.jpe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17.svg"/><Relationship Id="rId5" Type="http://schemas.openxmlformats.org/officeDocument/2006/relationships/image" Target="../media/image12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11.svg"/><Relationship Id="rId9" Type="http://schemas.openxmlformats.org/officeDocument/2006/relationships/image" Target="../media/image8.png"/><Relationship Id="rId1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28.svg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12" Type="http://schemas.openxmlformats.org/officeDocument/2006/relationships/image" Target="../media/image2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26.svg"/><Relationship Id="rId5" Type="http://schemas.openxmlformats.org/officeDocument/2006/relationships/image" Target="../media/image13.svg"/><Relationship Id="rId15" Type="http://schemas.openxmlformats.org/officeDocument/2006/relationships/image" Target="../media/image30.svg"/><Relationship Id="rId10" Type="http://schemas.openxmlformats.org/officeDocument/2006/relationships/image" Target="../media/image25.png"/><Relationship Id="rId4" Type="http://schemas.openxmlformats.org/officeDocument/2006/relationships/image" Target="../media/image12.png"/><Relationship Id="rId9" Type="http://schemas.openxmlformats.org/officeDocument/2006/relationships/image" Target="../media/image24.jpeg"/><Relationship Id="rId1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127" b="-912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0" y="-216991"/>
            <a:ext cx="18390522" cy="10749528"/>
          </a:xfrm>
          <a:custGeom>
            <a:avLst/>
            <a:gdLst/>
            <a:ahLst/>
            <a:cxnLst/>
            <a:rect l="l" t="t" r="r" b="b"/>
            <a:pathLst>
              <a:path w="18390522" h="10749528">
                <a:moveTo>
                  <a:pt x="0" y="0"/>
                </a:moveTo>
                <a:lnTo>
                  <a:pt x="18390522" y="0"/>
                </a:lnTo>
                <a:lnTo>
                  <a:pt x="18390522" y="10749528"/>
                </a:lnTo>
                <a:lnTo>
                  <a:pt x="0" y="107495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037841" y="269961"/>
            <a:ext cx="5824545" cy="9813030"/>
            <a:chOff x="0" y="0"/>
            <a:chExt cx="7766060" cy="130840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66050" cy="13084048"/>
            </a:xfrm>
            <a:custGeom>
              <a:avLst/>
              <a:gdLst/>
              <a:ahLst/>
              <a:cxnLst/>
              <a:rect l="l" t="t" r="r" b="b"/>
              <a:pathLst>
                <a:path w="7766050" h="13084048">
                  <a:moveTo>
                    <a:pt x="0" y="0"/>
                  </a:moveTo>
                  <a:lnTo>
                    <a:pt x="7766050" y="0"/>
                  </a:lnTo>
                  <a:lnTo>
                    <a:pt x="7766050" y="13084048"/>
                  </a:lnTo>
                  <a:lnTo>
                    <a:pt x="0" y="13084048"/>
                  </a:lnTo>
                  <a:close/>
                </a:path>
              </a:pathLst>
            </a:custGeom>
            <a:solidFill>
              <a:srgbClr val="1B507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868921" y="9841158"/>
            <a:ext cx="7479577" cy="59358"/>
            <a:chOff x="0" y="0"/>
            <a:chExt cx="9972769" cy="791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870444" y="556200"/>
            <a:ext cx="7479577" cy="59358"/>
            <a:chOff x="0" y="0"/>
            <a:chExt cx="9972769" cy="791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72802" cy="79121"/>
            </a:xfrm>
            <a:custGeom>
              <a:avLst/>
              <a:gdLst/>
              <a:ahLst/>
              <a:cxnLst/>
              <a:rect l="l" t="t" r="r" b="b"/>
              <a:pathLst>
                <a:path w="9972802" h="79121">
                  <a:moveTo>
                    <a:pt x="0" y="0"/>
                  </a:moveTo>
                  <a:lnTo>
                    <a:pt x="9972802" y="0"/>
                  </a:lnTo>
                  <a:lnTo>
                    <a:pt x="9972802" y="79121"/>
                  </a:lnTo>
                  <a:lnTo>
                    <a:pt x="0" y="79121"/>
                  </a:lnTo>
                  <a:close/>
                </a:path>
              </a:pathLst>
            </a:custGeom>
            <a:solidFill>
              <a:srgbClr val="154062"/>
            </a:solidFill>
          </p:spPr>
        </p:sp>
      </p:grpSp>
      <p:sp>
        <p:nvSpPr>
          <p:cNvPr id="11" name="Freeform 11"/>
          <p:cNvSpPr/>
          <p:nvPr/>
        </p:nvSpPr>
        <p:spPr>
          <a:xfrm rot="-5400000" flipH="1">
            <a:off x="13492015" y="-1962525"/>
            <a:ext cx="4765822" cy="4826149"/>
          </a:xfrm>
          <a:custGeom>
            <a:avLst/>
            <a:gdLst/>
            <a:ahLst/>
            <a:cxnLst/>
            <a:rect l="l" t="t" r="r" b="b"/>
            <a:pathLst>
              <a:path w="4765822" h="4826149">
                <a:moveTo>
                  <a:pt x="4765822" y="0"/>
                </a:moveTo>
                <a:lnTo>
                  <a:pt x="0" y="0"/>
                </a:lnTo>
                <a:lnTo>
                  <a:pt x="0" y="4826149"/>
                </a:lnTo>
                <a:lnTo>
                  <a:pt x="4765822" y="4826149"/>
                </a:lnTo>
                <a:lnTo>
                  <a:pt x="476582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64" b="-6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0" y="5826825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4" b="-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890233" y="8602503"/>
            <a:ext cx="2704331" cy="1413916"/>
            <a:chOff x="0" y="0"/>
            <a:chExt cx="3605775" cy="18852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05785" cy="1885188"/>
            </a:xfrm>
            <a:custGeom>
              <a:avLst/>
              <a:gdLst/>
              <a:ahLst/>
              <a:cxnLst/>
              <a:rect l="l" t="t" r="r" b="b"/>
              <a:pathLst>
                <a:path w="3605785" h="1885188">
                  <a:moveTo>
                    <a:pt x="0" y="0"/>
                  </a:moveTo>
                  <a:lnTo>
                    <a:pt x="3605785" y="0"/>
                  </a:lnTo>
                  <a:lnTo>
                    <a:pt x="3605785" y="1885188"/>
                  </a:lnTo>
                  <a:lnTo>
                    <a:pt x="0" y="1885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17" b="-13720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245223" y="8602503"/>
            <a:ext cx="2269949" cy="1268334"/>
            <a:chOff x="0" y="0"/>
            <a:chExt cx="2679201" cy="149700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679192" cy="1496949"/>
            </a:xfrm>
            <a:custGeom>
              <a:avLst/>
              <a:gdLst/>
              <a:ahLst/>
              <a:cxnLst/>
              <a:rect l="l" t="t" r="r" b="b"/>
              <a:pathLst>
                <a:path w="2679192" h="1496949">
                  <a:moveTo>
                    <a:pt x="0" y="0"/>
                  </a:moveTo>
                  <a:lnTo>
                    <a:pt x="2679192" y="0"/>
                  </a:lnTo>
                  <a:lnTo>
                    <a:pt x="2679192" y="1496949"/>
                  </a:lnTo>
                  <a:lnTo>
                    <a:pt x="0" y="14969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51" b="-54"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12100952" y="2612936"/>
            <a:ext cx="5311230" cy="5989567"/>
          </a:xfrm>
          <a:custGeom>
            <a:avLst/>
            <a:gdLst/>
            <a:ahLst/>
            <a:cxnLst/>
            <a:rect l="l" t="t" r="r" b="b"/>
            <a:pathLst>
              <a:path w="5311230" h="5989567">
                <a:moveTo>
                  <a:pt x="0" y="0"/>
                </a:moveTo>
                <a:lnTo>
                  <a:pt x="5311230" y="0"/>
                </a:lnTo>
                <a:lnTo>
                  <a:pt x="5311230" y="5989567"/>
                </a:lnTo>
                <a:lnTo>
                  <a:pt x="0" y="598956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3369" t="-3667" b="-3324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530382" y="1598767"/>
            <a:ext cx="10422795" cy="318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00" b="1" spc="2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residential buildings, </a:t>
            </a:r>
            <a:r>
              <a:rPr lang="en-US" sz="5000" b="1" spc="29">
                <a:solidFill>
                  <a:srgbClr val="0083C5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installation of Individual Heating Units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347141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0738" y="1025793"/>
            <a:ext cx="16826173" cy="1269166"/>
            <a:chOff x="0" y="0"/>
            <a:chExt cx="4431585" cy="3342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431585" cy="334266"/>
            </a:xfrm>
            <a:custGeom>
              <a:avLst/>
              <a:gdLst/>
              <a:ahLst/>
              <a:cxnLst/>
              <a:rect l="l" t="t" r="r" b="b"/>
              <a:pathLst>
                <a:path w="4431585" h="334266">
                  <a:moveTo>
                    <a:pt x="0" y="0"/>
                  </a:moveTo>
                  <a:lnTo>
                    <a:pt x="4431585" y="0"/>
                  </a:lnTo>
                  <a:lnTo>
                    <a:pt x="4431585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431585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16850" y="1212103"/>
            <a:ext cx="14760067" cy="915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3281" b="1" spc="19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Reconstruction project of residential buildings, installation of Individual Heating Units</a:t>
            </a:r>
          </a:p>
        </p:txBody>
      </p:sp>
      <p:sp>
        <p:nvSpPr>
          <p:cNvPr id="10" name="Freeform 1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100000" flipH="1">
            <a:off x="15303444" y="-1384910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2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2" y="3874225"/>
                </a:lnTo>
                <a:lnTo>
                  <a:pt x="39117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6162643" y="2625594"/>
            <a:ext cx="11464268" cy="5844356"/>
            <a:chOff x="0" y="0"/>
            <a:chExt cx="3962145" cy="20198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962145" cy="2019858"/>
            </a:xfrm>
            <a:custGeom>
              <a:avLst/>
              <a:gdLst/>
              <a:ahLst/>
              <a:cxnLst/>
              <a:rect l="l" t="t" r="r" b="b"/>
              <a:pathLst>
                <a:path w="3962145" h="2019858">
                  <a:moveTo>
                    <a:pt x="0" y="0"/>
                  </a:moveTo>
                  <a:lnTo>
                    <a:pt x="3962145" y="0"/>
                  </a:lnTo>
                  <a:lnTo>
                    <a:pt x="3962145" y="2019858"/>
                  </a:lnTo>
                  <a:lnTo>
                    <a:pt x="0" y="2019858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962145" cy="205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522449" y="3935426"/>
            <a:ext cx="8187948" cy="356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purchase of equipment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installation of equipment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commissioning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2555"/>
              </a:lnSpc>
            </a:pPr>
            <a:r>
              <a:rPr lang="en-US" sz="2777" spc="47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heat output: from 0.3 to 0.7 Gcal </a:t>
            </a:r>
          </a:p>
          <a:p>
            <a:pPr algn="l">
              <a:lnSpc>
                <a:spcPts val="2555"/>
              </a:lnSpc>
            </a:pPr>
            <a:endParaRPr lang="en-US" sz="2777" spc="47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-1574214" y="6511458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5"/>
                </a:lnTo>
                <a:lnTo>
                  <a:pt x="0" y="4460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3869988" y="8385769"/>
            <a:ext cx="6778625" cy="3210272"/>
            <a:chOff x="0" y="0"/>
            <a:chExt cx="1501729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384534" y="7653164"/>
            <a:ext cx="6778625" cy="3210272"/>
            <a:chOff x="0" y="0"/>
            <a:chExt cx="1501729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16028550" y="6511458"/>
            <a:ext cx="4164408" cy="4217122"/>
          </a:xfrm>
          <a:custGeom>
            <a:avLst/>
            <a:gdLst/>
            <a:ahLst/>
            <a:cxnLst/>
            <a:rect l="l" t="t" r="r" b="b"/>
            <a:pathLst>
              <a:path w="4164408" h="4217122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5999599" y="9340744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8851" r="-191602" b="-48017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810263" y="2625594"/>
            <a:ext cx="5182465" cy="5844356"/>
          </a:xfrm>
          <a:custGeom>
            <a:avLst/>
            <a:gdLst/>
            <a:ahLst/>
            <a:cxnLst/>
            <a:rect l="l" t="t" r="r" b="b"/>
            <a:pathLst>
              <a:path w="5182465" h="5844356">
                <a:moveTo>
                  <a:pt x="0" y="0"/>
                </a:moveTo>
                <a:lnTo>
                  <a:pt x="5182465" y="0"/>
                </a:lnTo>
                <a:lnTo>
                  <a:pt x="5182465" y="5844356"/>
                </a:lnTo>
                <a:lnTo>
                  <a:pt x="0" y="58443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3369" t="-3667" b="-3324"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3882625" y="8803325"/>
            <a:ext cx="9057152" cy="1269166"/>
            <a:chOff x="0" y="0"/>
            <a:chExt cx="2385423" cy="33426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385423" cy="334266"/>
            </a:xfrm>
            <a:custGeom>
              <a:avLst/>
              <a:gdLst/>
              <a:ahLst/>
              <a:cxnLst/>
              <a:rect l="l" t="t" r="r" b="b"/>
              <a:pathLst>
                <a:path w="2385423" h="334266">
                  <a:moveTo>
                    <a:pt x="0" y="0"/>
                  </a:moveTo>
                  <a:lnTo>
                    <a:pt x="2385423" y="0"/>
                  </a:lnTo>
                  <a:lnTo>
                    <a:pt x="2385423" y="334266"/>
                  </a:lnTo>
                  <a:lnTo>
                    <a:pt x="0" y="334266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2385423" cy="3723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390678" y="8998720"/>
            <a:ext cx="8263542" cy="864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2"/>
              </a:lnSpc>
            </a:pPr>
            <a:r>
              <a:rPr lang="en-US" sz="3153" b="1" spc="1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 </a:t>
            </a:r>
          </a:p>
          <a:p>
            <a:pPr algn="ctr">
              <a:lnSpc>
                <a:spcPts val="3342"/>
              </a:lnSpc>
            </a:pPr>
            <a:r>
              <a:rPr lang="en-US" sz="3153" b="1" spc="1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1 050 000 €</a:t>
            </a:r>
          </a:p>
        </p:txBody>
      </p:sp>
      <p:sp>
        <p:nvSpPr>
          <p:cNvPr id="31" name="AutoShape 31"/>
          <p:cNvSpPr/>
          <p:nvPr/>
        </p:nvSpPr>
        <p:spPr>
          <a:xfrm>
            <a:off x="5064241" y="9827667"/>
            <a:ext cx="7086259" cy="74040"/>
          </a:xfrm>
          <a:prstGeom prst="rect">
            <a:avLst/>
          </a:prstGeom>
          <a:solidFill>
            <a:srgbClr val="1B517B"/>
          </a:solidFill>
        </p:spPr>
      </p:sp>
      <p:sp>
        <p:nvSpPr>
          <p:cNvPr id="32" name="Freeform 32"/>
          <p:cNvSpPr/>
          <p:nvPr/>
        </p:nvSpPr>
        <p:spPr>
          <a:xfrm>
            <a:off x="7234689" y="4535243"/>
            <a:ext cx="779707" cy="779707"/>
          </a:xfrm>
          <a:custGeom>
            <a:avLst/>
            <a:gdLst/>
            <a:ahLst/>
            <a:cxnLst/>
            <a:rect l="l" t="t" r="r" b="b"/>
            <a:pathLst>
              <a:path w="779707" h="779707">
                <a:moveTo>
                  <a:pt x="0" y="0"/>
                </a:moveTo>
                <a:lnTo>
                  <a:pt x="779707" y="0"/>
                </a:lnTo>
                <a:lnTo>
                  <a:pt x="779707" y="779707"/>
                </a:lnTo>
                <a:lnTo>
                  <a:pt x="0" y="77970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234689" y="5494959"/>
            <a:ext cx="779707" cy="779707"/>
          </a:xfrm>
          <a:custGeom>
            <a:avLst/>
            <a:gdLst/>
            <a:ahLst/>
            <a:cxnLst/>
            <a:rect l="l" t="t" r="r" b="b"/>
            <a:pathLst>
              <a:path w="779707" h="779707">
                <a:moveTo>
                  <a:pt x="0" y="0"/>
                </a:moveTo>
                <a:lnTo>
                  <a:pt x="779707" y="0"/>
                </a:lnTo>
                <a:lnTo>
                  <a:pt x="779707" y="779707"/>
                </a:lnTo>
                <a:lnTo>
                  <a:pt x="0" y="77970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7234689" y="6511458"/>
            <a:ext cx="845580" cy="746224"/>
          </a:xfrm>
          <a:custGeom>
            <a:avLst/>
            <a:gdLst/>
            <a:ahLst/>
            <a:cxnLst/>
            <a:rect l="l" t="t" r="r" b="b"/>
            <a:pathLst>
              <a:path w="845580" h="746224">
                <a:moveTo>
                  <a:pt x="0" y="0"/>
                </a:moveTo>
                <a:lnTo>
                  <a:pt x="845580" y="0"/>
                </a:lnTo>
                <a:lnTo>
                  <a:pt x="845580" y="746225"/>
                </a:lnTo>
                <a:lnTo>
                  <a:pt x="0" y="74622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120106" y="3644273"/>
            <a:ext cx="894290" cy="719520"/>
          </a:xfrm>
          <a:custGeom>
            <a:avLst/>
            <a:gdLst/>
            <a:ahLst/>
            <a:cxnLst/>
            <a:rect l="l" t="t" r="r" b="b"/>
            <a:pathLst>
              <a:path w="894290" h="719520">
                <a:moveTo>
                  <a:pt x="0" y="0"/>
                </a:moveTo>
                <a:lnTo>
                  <a:pt x="894290" y="0"/>
                </a:lnTo>
                <a:lnTo>
                  <a:pt x="894290" y="719520"/>
                </a:lnTo>
                <a:lnTo>
                  <a:pt x="0" y="71952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6414923" y="7532503"/>
            <a:ext cx="10912802" cy="1209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789" b="1" spc="4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number of IHUs that are planned to be installed is 156</a:t>
            </a:r>
          </a:p>
          <a:p>
            <a:pPr algn="l">
              <a:lnSpc>
                <a:spcPts val="3152"/>
              </a:lnSpc>
            </a:pPr>
            <a:endParaRPr lang="en-US" sz="2789" b="1" spc="47">
              <a:solidFill>
                <a:srgbClr val="154062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6414923" y="2950357"/>
            <a:ext cx="11301311" cy="525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3399" b="1" spc="57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74779" y="-113013"/>
            <a:ext cx="29543326" cy="10746385"/>
          </a:xfrm>
          <a:custGeom>
            <a:avLst/>
            <a:gdLst/>
            <a:ahLst/>
            <a:cxnLst/>
            <a:rect l="l" t="t" r="r" b="b"/>
            <a:pathLst>
              <a:path w="29543326" h="10746385">
                <a:moveTo>
                  <a:pt x="0" y="0"/>
                </a:moveTo>
                <a:lnTo>
                  <a:pt x="29543326" y="0"/>
                </a:lnTo>
                <a:lnTo>
                  <a:pt x="29543326" y="10746385"/>
                </a:lnTo>
                <a:lnTo>
                  <a:pt x="0" y="10746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79065" y="-278977"/>
            <a:ext cx="19046131" cy="10662752"/>
            <a:chOff x="0" y="0"/>
            <a:chExt cx="5016265" cy="2808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265" cy="2808297"/>
            </a:xfrm>
            <a:custGeom>
              <a:avLst/>
              <a:gdLst/>
              <a:ahLst/>
              <a:cxnLst/>
              <a:rect l="l" t="t" r="r" b="b"/>
              <a:pathLst>
                <a:path w="5016265" h="2808297">
                  <a:moveTo>
                    <a:pt x="0" y="0"/>
                  </a:moveTo>
                  <a:lnTo>
                    <a:pt x="5016265" y="0"/>
                  </a:lnTo>
                  <a:lnTo>
                    <a:pt x="5016265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16265" cy="28463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503212" y="8281618"/>
            <a:ext cx="6778625" cy="3210272"/>
            <a:chOff x="0" y="0"/>
            <a:chExt cx="1501729" cy="711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86003" y="723864"/>
            <a:ext cx="9524572" cy="8475984"/>
            <a:chOff x="0" y="0"/>
            <a:chExt cx="2508529" cy="223235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08529" cy="2232358"/>
            </a:xfrm>
            <a:custGeom>
              <a:avLst/>
              <a:gdLst/>
              <a:ahLst/>
              <a:cxnLst/>
              <a:rect l="l" t="t" r="r" b="b"/>
              <a:pathLst>
                <a:path w="2508529" h="2232358">
                  <a:moveTo>
                    <a:pt x="0" y="0"/>
                  </a:moveTo>
                  <a:lnTo>
                    <a:pt x="2508529" y="0"/>
                  </a:lnTo>
                  <a:lnTo>
                    <a:pt x="2508529" y="2232358"/>
                  </a:lnTo>
                  <a:lnTo>
                    <a:pt x="0" y="2232358"/>
                  </a:lnTo>
                  <a:close/>
                </a:path>
              </a:pathLst>
            </a:custGeom>
            <a:solidFill>
              <a:srgbClr val="FFFFFF">
                <a:alpha val="63922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08529" cy="2270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719357" y="2525654"/>
            <a:ext cx="7567710" cy="6083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4"/>
              </a:lnSpc>
            </a:pPr>
            <a:endParaRPr/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provide high-quality hot water supply services for the residents of Cherkasy during the off-heating period; </a:t>
            </a:r>
          </a:p>
          <a:p>
            <a:pPr algn="l">
              <a:lnSpc>
                <a:spcPts val="4354"/>
              </a:lnSpc>
            </a:pPr>
            <a:endParaRPr lang="en-US" sz="311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reduce environmental pollution;</a:t>
            </a: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l">
              <a:lnSpc>
                <a:spcPts val="4354"/>
              </a:lnSpc>
            </a:pPr>
            <a:r>
              <a:rPr lang="en-US" sz="311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reduce the use of fossil fuel and energy resources.</a:t>
            </a:r>
          </a:p>
          <a:p>
            <a:pPr algn="l">
              <a:lnSpc>
                <a:spcPts val="4354"/>
              </a:lnSpc>
              <a:spcBef>
                <a:spcPct val="0"/>
              </a:spcBef>
            </a:pPr>
            <a:endParaRPr lang="en-US" sz="3110">
              <a:solidFill>
                <a:srgbClr val="154062"/>
              </a:solidFill>
              <a:latin typeface="Helios Extended"/>
              <a:ea typeface="Helios Extended"/>
              <a:cs typeface="Helios Extended"/>
              <a:sym typeface="Helios Extende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4153972" y="7270652"/>
            <a:ext cx="6778625" cy="3210272"/>
            <a:chOff x="0" y="0"/>
            <a:chExt cx="1501729" cy="711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710397" y="9363556"/>
            <a:ext cx="1400357" cy="782449"/>
          </a:xfrm>
          <a:custGeom>
            <a:avLst/>
            <a:gdLst/>
            <a:ahLst/>
            <a:cxnLst/>
            <a:rect l="l" t="t" r="r" b="b"/>
            <a:pathLst>
              <a:path w="1400357" h="782449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H="1">
            <a:off x="16065797" y="7017114"/>
            <a:ext cx="3229013" cy="3269886"/>
          </a:xfrm>
          <a:custGeom>
            <a:avLst/>
            <a:gdLst/>
            <a:ahLst/>
            <a:cxnLst/>
            <a:rect l="l" t="t" r="r" b="b"/>
            <a:pathLst>
              <a:path w="3229013" h="3269886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583590" y="9356701"/>
            <a:ext cx="1493249" cy="834353"/>
          </a:xfrm>
          <a:custGeom>
            <a:avLst/>
            <a:gdLst/>
            <a:ahLst/>
            <a:cxnLst/>
            <a:rect l="l" t="t" r="r" b="b"/>
            <a:pathLst>
              <a:path w="1493249" h="834353">
                <a:moveTo>
                  <a:pt x="0" y="0"/>
                </a:moveTo>
                <a:lnTo>
                  <a:pt x="1493249" y="0"/>
                </a:lnTo>
                <a:lnTo>
                  <a:pt x="1493249" y="834353"/>
                </a:lnTo>
                <a:lnTo>
                  <a:pt x="0" y="834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932924" y="9359840"/>
            <a:ext cx="710797" cy="828075"/>
          </a:xfrm>
          <a:custGeom>
            <a:avLst/>
            <a:gdLst/>
            <a:ahLst/>
            <a:cxnLst/>
            <a:rect l="l" t="t" r="r" b="b"/>
            <a:pathLst>
              <a:path w="710797" h="828075">
                <a:moveTo>
                  <a:pt x="0" y="0"/>
                </a:moveTo>
                <a:lnTo>
                  <a:pt x="710798" y="0"/>
                </a:lnTo>
                <a:lnTo>
                  <a:pt x="710798" y="828075"/>
                </a:lnTo>
                <a:lnTo>
                  <a:pt x="0" y="8280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851" r="-191602" b="-48017"/>
            </a:stretch>
          </a:blipFill>
        </p:spPr>
      </p:sp>
      <p:sp>
        <p:nvSpPr>
          <p:cNvPr id="20" name="Freeform 20"/>
          <p:cNvSpPr/>
          <p:nvPr/>
        </p:nvSpPr>
        <p:spPr>
          <a:xfrm rot="-8100000">
            <a:off x="-899754" y="-1505197"/>
            <a:ext cx="4154615" cy="4114800"/>
          </a:xfrm>
          <a:custGeom>
            <a:avLst/>
            <a:gdLst/>
            <a:ahLst/>
            <a:cxnLst/>
            <a:rect l="l" t="t" r="r" b="b"/>
            <a:pathLst>
              <a:path w="4154615" h="4114800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8100000" flipH="1">
            <a:off x="15211195" y="-1381308"/>
            <a:ext cx="3911712" cy="3874224"/>
          </a:xfrm>
          <a:custGeom>
            <a:avLst/>
            <a:gdLst/>
            <a:ahLst/>
            <a:cxnLst/>
            <a:rect l="l" t="t" r="r" b="b"/>
            <a:pathLst>
              <a:path w="3911712" h="3874224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566065" y="723864"/>
            <a:ext cx="6551386" cy="8475984"/>
          </a:xfrm>
          <a:custGeom>
            <a:avLst/>
            <a:gdLst/>
            <a:ahLst/>
            <a:cxnLst/>
            <a:rect l="l" t="t" r="r" b="b"/>
            <a:pathLst>
              <a:path w="6551386" h="8475984">
                <a:moveTo>
                  <a:pt x="0" y="0"/>
                </a:moveTo>
                <a:lnTo>
                  <a:pt x="6551386" y="0"/>
                </a:lnTo>
                <a:lnTo>
                  <a:pt x="6551386" y="8475984"/>
                </a:lnTo>
                <a:lnTo>
                  <a:pt x="0" y="847598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90861" t="-870" b="-870"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-3502800" y="7173503"/>
            <a:ext cx="6778625" cy="3210272"/>
            <a:chOff x="0" y="0"/>
            <a:chExt cx="1501729" cy="711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-1636146" y="6379234"/>
            <a:ext cx="4404422" cy="4460175"/>
          </a:xfrm>
          <a:custGeom>
            <a:avLst/>
            <a:gdLst/>
            <a:ahLst/>
            <a:cxnLst/>
            <a:rect l="l" t="t" r="r" b="b"/>
            <a:pathLst>
              <a:path w="4404422" h="4460175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-3389312" y="7719542"/>
            <a:ext cx="6778625" cy="3210272"/>
            <a:chOff x="0" y="0"/>
            <a:chExt cx="1501729" cy="7112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501729" cy="711200"/>
            </a:xfrm>
            <a:custGeom>
              <a:avLst/>
              <a:gdLst/>
              <a:ahLst/>
              <a:cxnLst/>
              <a:rect l="l" t="t" r="r" b="b"/>
              <a:pathLst>
                <a:path w="1501729" h="711200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8237485" y="3683119"/>
            <a:ext cx="996798" cy="996798"/>
          </a:xfrm>
          <a:custGeom>
            <a:avLst/>
            <a:gdLst/>
            <a:ahLst/>
            <a:cxnLst/>
            <a:rect l="l" t="t" r="r" b="b"/>
            <a:pathLst>
              <a:path w="996798" h="996798">
                <a:moveTo>
                  <a:pt x="0" y="0"/>
                </a:moveTo>
                <a:lnTo>
                  <a:pt x="996797" y="0"/>
                </a:lnTo>
                <a:lnTo>
                  <a:pt x="996797" y="996798"/>
                </a:lnTo>
                <a:lnTo>
                  <a:pt x="0" y="99679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8237485" y="5295371"/>
            <a:ext cx="1022497" cy="1083862"/>
          </a:xfrm>
          <a:custGeom>
            <a:avLst/>
            <a:gdLst/>
            <a:ahLst/>
            <a:cxnLst/>
            <a:rect l="l" t="t" r="r" b="b"/>
            <a:pathLst>
              <a:path w="1022497" h="1083862">
                <a:moveTo>
                  <a:pt x="0" y="0"/>
                </a:moveTo>
                <a:lnTo>
                  <a:pt x="1022496" y="0"/>
                </a:lnTo>
                <a:lnTo>
                  <a:pt x="1022496" y="1083863"/>
                </a:lnTo>
                <a:lnTo>
                  <a:pt x="0" y="108386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8400086" y="6950380"/>
            <a:ext cx="834197" cy="1087551"/>
          </a:xfrm>
          <a:custGeom>
            <a:avLst/>
            <a:gdLst/>
            <a:ahLst/>
            <a:cxnLst/>
            <a:rect l="l" t="t" r="r" b="b"/>
            <a:pathLst>
              <a:path w="834197" h="1087551">
                <a:moveTo>
                  <a:pt x="0" y="0"/>
                </a:moveTo>
                <a:lnTo>
                  <a:pt x="834196" y="0"/>
                </a:lnTo>
                <a:lnTo>
                  <a:pt x="834196" y="1087551"/>
                </a:lnTo>
                <a:lnTo>
                  <a:pt x="0" y="108755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8165789" y="1216985"/>
            <a:ext cx="8965000" cy="1146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8"/>
              </a:lnSpc>
              <a:spcBef>
                <a:spcPct val="0"/>
              </a:spcBef>
            </a:pPr>
            <a:r>
              <a:rPr lang="en-US" sz="3227" b="1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implementation of the projects will allow to: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Довільний</PresentationFormat>
  <Paragraphs>23</Paragraphs>
  <Slides>3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</vt:i4>
      </vt:variant>
    </vt:vector>
  </HeadingPairs>
  <TitlesOfParts>
    <vt:vector size="8" baseType="lpstr">
      <vt:lpstr>Calibri</vt:lpstr>
      <vt:lpstr>Arial</vt:lpstr>
      <vt:lpstr>Helios Extended</vt:lpstr>
      <vt:lpstr>Helios Extended Bold</vt:lpstr>
      <vt:lpstr>Office Theme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Cherkasy presents</dc:title>
  <cp:lastModifiedBy>Sisan Mession</cp:lastModifiedBy>
  <cp:revision>2</cp:revision>
  <dcterms:created xsi:type="dcterms:W3CDTF">2006-08-16T00:00:00Z</dcterms:created>
  <dcterms:modified xsi:type="dcterms:W3CDTF">2024-11-05T15:11:15Z</dcterms:modified>
  <dc:identifier>DAGTDkWGydA</dc:identifier>
</cp:coreProperties>
</file>

<file path=docProps/thumbnail.jpeg>
</file>